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3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F17B8259-1C56-4653-A62F-657C4FF467F8}" type="datetimeFigureOut">
              <a:rPr lang="ru-RU" smtClean="0"/>
              <a:t>20.12.2018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76B678BD-DE93-414F-A04D-FCDBA7F46E1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B8259-1C56-4653-A62F-657C4FF467F8}" type="datetimeFigureOut">
              <a:rPr lang="ru-RU" smtClean="0"/>
              <a:t>20.12.2018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678BD-DE93-414F-A04D-FCDBA7F46E1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B8259-1C56-4653-A62F-657C4FF467F8}" type="datetimeFigureOut">
              <a:rPr lang="ru-RU" smtClean="0"/>
              <a:t>20.12.2018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678BD-DE93-414F-A04D-FCDBA7F46E1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B8259-1C56-4653-A62F-657C4FF467F8}" type="datetimeFigureOut">
              <a:rPr lang="ru-RU" smtClean="0"/>
              <a:t>20.12.2018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678BD-DE93-414F-A04D-FCDBA7F46E1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B8259-1C56-4653-A62F-657C4FF467F8}" type="datetimeFigureOut">
              <a:rPr lang="ru-RU" smtClean="0"/>
              <a:t>20.12.2018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678BD-DE93-414F-A04D-FCDBA7F46E1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B8259-1C56-4653-A62F-657C4FF467F8}" type="datetimeFigureOut">
              <a:rPr lang="ru-RU" smtClean="0"/>
              <a:t>20.12.2018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678BD-DE93-414F-A04D-FCDBA7F46E13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B8259-1C56-4653-A62F-657C4FF467F8}" type="datetimeFigureOut">
              <a:rPr lang="ru-RU" smtClean="0"/>
              <a:t>20.12.2018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678BD-DE93-414F-A04D-FCDBA7F46E13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B8259-1C56-4653-A62F-657C4FF467F8}" type="datetimeFigureOut">
              <a:rPr lang="ru-RU" smtClean="0"/>
              <a:t>20.12.2018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678BD-DE93-414F-A04D-FCDBA7F46E1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B8259-1C56-4653-A62F-657C4FF467F8}" type="datetimeFigureOut">
              <a:rPr lang="ru-RU" smtClean="0"/>
              <a:t>20.12.2018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678BD-DE93-414F-A04D-FCDBA7F46E1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F17B8259-1C56-4653-A62F-657C4FF467F8}" type="datetimeFigureOut">
              <a:rPr lang="ru-RU" smtClean="0"/>
              <a:t>20.12.2018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76B678BD-DE93-414F-A04D-FCDBA7F46E1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F17B8259-1C56-4653-A62F-657C4FF467F8}" type="datetimeFigureOut">
              <a:rPr lang="ru-RU" smtClean="0"/>
              <a:t>20.12.2018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76B678BD-DE93-414F-A04D-FCDBA7F46E1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F17B8259-1C56-4653-A62F-657C4FF467F8}" type="datetimeFigureOut">
              <a:rPr lang="ru-RU" smtClean="0"/>
              <a:t>20.12.2018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6B678BD-DE93-414F-A04D-FCDBA7F46E1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27201" y="1196752"/>
            <a:ext cx="5723468" cy="914105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Памятка для родителей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27200" y="1977008"/>
            <a:ext cx="5712179" cy="1524000"/>
          </a:xfrm>
        </p:spPr>
        <p:txBody>
          <a:bodyPr>
            <a:normAutofit/>
          </a:bodyPr>
          <a:lstStyle/>
          <a:p>
            <a:r>
              <a:rPr lang="ru-RU" sz="4000" dirty="0"/>
              <a:t>"Не оставляйте детей без присмотра"</a:t>
            </a:r>
          </a:p>
        </p:txBody>
      </p:sp>
      <p:pic>
        <p:nvPicPr>
          <p:cNvPr id="1026" name="Picture 2" descr="C:\Users\skayterjke\Desktop\през\загружено (7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3645024"/>
            <a:ext cx="2466975" cy="185737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78078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75656" y="1052736"/>
            <a:ext cx="6196405" cy="360381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Проверьте, не оставили ли вы включенной воду или газ, выключили ли электронагревательные приборы. Закройте окна и тщательно заприте входную дверь. Уходя в вечернее время, не забудьте включить свет в комнатах, это отпугнет злоумышленников, и вашему ребенку не будет страшно одному. Не оставляйте детей одних, если в доме топится печь, включены электронагревательные приборы, работает газовая плита.</a:t>
            </a:r>
          </a:p>
        </p:txBody>
      </p:sp>
      <p:pic>
        <p:nvPicPr>
          <p:cNvPr id="7170" name="Picture 2" descr="C:\Users\skayterjke\Desktop\през\загружено (9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4293096"/>
            <a:ext cx="2486025" cy="183832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131073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30912" y="1340768"/>
            <a:ext cx="6965245" cy="1202485"/>
          </a:xfrm>
        </p:spPr>
        <p:txBody>
          <a:bodyPr/>
          <a:lstStyle/>
          <a:p>
            <a:r>
              <a:rPr lang="ru-RU" dirty="0"/>
              <a:t>Берегите своих детей!</a:t>
            </a:r>
          </a:p>
        </p:txBody>
      </p:sp>
      <p:pic>
        <p:nvPicPr>
          <p:cNvPr id="8194" name="Picture 2" descr="C:\Users\skayterjke\Desktop\през\images (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2852936"/>
            <a:ext cx="4220141" cy="280831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161787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3040" y="1052736"/>
            <a:ext cx="6196405" cy="44543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/>
              <a:t>Беда приходит всегда нежданно и в тот дом, где не заботятся о безопасности самого дорогого в жизни - детей. Дети очень любознательны, им хочется все опробовать, испытать, их интересуют яркие запоминающиеся явления. А что может быть интереснее огня? Стремление к самостоятельности у детей проявляется, когда в доме никого нет. Особенно опасно оставлять детей одних в запертых квартирах. В случае пожара они не смогут  самостоятельно выйти из горящего помещения наружу.</a:t>
            </a:r>
          </a:p>
        </p:txBody>
      </p:sp>
      <p:pic>
        <p:nvPicPr>
          <p:cNvPr id="2050" name="Picture 2" descr="C:\Users\skayterjke\Desktop\през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4365104"/>
            <a:ext cx="2828925" cy="161925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43413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/>
              <a:t>УБЕРЕЧЬ детей от несчастья поможет выполнение простых правил: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3040" y="2345468"/>
            <a:ext cx="6196405" cy="3603812"/>
          </a:xfrm>
        </p:spPr>
        <p:txBody>
          <a:bodyPr/>
          <a:lstStyle/>
          <a:p>
            <a:pPr marL="0" indent="0">
              <a:buNone/>
            </a:pPr>
            <a:r>
              <a:rPr lang="ru-RU" b="1" dirty="0"/>
              <a:t>НЕ ОСТАВЛЯЙТЕ</a:t>
            </a:r>
            <a:r>
              <a:rPr lang="ru-RU" dirty="0"/>
              <a:t> детей без присмотра даже на самое короткое время: дети – исследователи, им все интересно: спички в красивом коробке, блестящий нож, ножницы, розетки, открытая дверь на балкон, открытое окно, бутылочка с яркой этикеткой…</a:t>
            </a:r>
          </a:p>
        </p:txBody>
      </p:sp>
      <p:pic>
        <p:nvPicPr>
          <p:cNvPr id="3074" name="Picture 2" descr="C:\Users\skayterjke\Desktop\през\загружено (8)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182"/>
          <a:stretch/>
        </p:blipFill>
        <p:spPr bwMode="auto">
          <a:xfrm>
            <a:off x="3779912" y="4653136"/>
            <a:ext cx="2524125" cy="155309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064590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3040" y="836712"/>
            <a:ext cx="6196405" cy="48863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dirty="0"/>
              <a:t>НЕ ХРАНИТЕ, НЕ ОСТАВЛЯЙТЕ</a:t>
            </a:r>
            <a:r>
              <a:rPr lang="ru-RU" sz="2000" dirty="0"/>
              <a:t> в доступном для ребенка месте спички, колющие, режущие предметы (утюг, кастрюли, сковородки, чайник, чашки, тарелки</a:t>
            </a:r>
            <a:r>
              <a:rPr lang="ru-RU" sz="2000" dirty="0" smtClean="0"/>
              <a:t>).</a:t>
            </a:r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r>
              <a:rPr lang="ru-RU" sz="2000" b="1" dirty="0"/>
              <a:t>НЕ СТАВЬТЕ</a:t>
            </a:r>
            <a:r>
              <a:rPr lang="ru-RU" sz="2000" dirty="0"/>
              <a:t>  предметы бытовой химии туда, откуда их может достать ребенок: бытовая химия вызывает тяжелые отравления, ожоги глаз, кожи, пищеварительной системы.</a:t>
            </a:r>
          </a:p>
        </p:txBody>
      </p:sp>
      <p:pic>
        <p:nvPicPr>
          <p:cNvPr id="6146" name="Picture 2" descr="C:\Users\skayterjke\Desktop\през\images (1)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657"/>
          <a:stretch/>
        </p:blipFill>
        <p:spPr bwMode="auto">
          <a:xfrm>
            <a:off x="4899498" y="4005064"/>
            <a:ext cx="3392704" cy="215012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632761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3040" y="1553380"/>
            <a:ext cx="6196405" cy="3603812"/>
          </a:xfrm>
        </p:spPr>
        <p:txBody>
          <a:bodyPr/>
          <a:lstStyle/>
          <a:p>
            <a:pPr marL="0" indent="0">
              <a:buNone/>
            </a:pPr>
            <a:r>
              <a:rPr lang="ru-RU" b="1" dirty="0"/>
              <a:t>НЕ ДАВАЙТЕ </a:t>
            </a:r>
            <a:r>
              <a:rPr lang="ru-RU" dirty="0"/>
              <a:t>детям для игры мелкие предметы (пуговицы, шарики, монеты, бусы, конструкторы с мелкими деталями и т.п.): ребенок может взять их в рот и случайно проглотить, засунуть в нос, уши и т.д., что станет непосредственной угрозой для  здоровья, а иногда и жизни ребенка.</a:t>
            </a:r>
          </a:p>
        </p:txBody>
      </p:sp>
      <p:pic>
        <p:nvPicPr>
          <p:cNvPr id="2050" name="Picture 2" descr="C:\Users\skayterjke\Desktop\през\загружено (18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0174" y="4392526"/>
            <a:ext cx="2619375" cy="174307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74238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3040" y="836712"/>
            <a:ext cx="6196405" cy="51845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dirty="0"/>
              <a:t>НЕ ОСТАВЛЯЙТЕ </a:t>
            </a:r>
            <a:r>
              <a:rPr lang="ru-RU" sz="2000" dirty="0"/>
              <a:t>в доступном для ребенка месте лекарства, так как ребенок может съесть или выпить их и получить серьезное отравление, которое может поставить ребенка на грань жизни или смерти</a:t>
            </a:r>
            <a:r>
              <a:rPr lang="ru-RU" sz="2000" dirty="0" smtClean="0"/>
              <a:t>.</a:t>
            </a:r>
          </a:p>
          <a:p>
            <a:pPr marL="0" indent="0">
              <a:buNone/>
            </a:pPr>
            <a:r>
              <a:rPr lang="ru-RU" sz="2000" b="1" dirty="0"/>
              <a:t>НЕ ОСТАВЛЯЙТЕ </a:t>
            </a:r>
            <a:r>
              <a:rPr lang="ru-RU" sz="2000" dirty="0"/>
              <a:t>открытыми (поставленными на проветривание) окна в доме (квартире): подставив стул (табуретку), ребенок влезет на подоконник, обопрется на москитную сетку, чтобы посмотреть вниз, и выпадет из окна.</a:t>
            </a:r>
          </a:p>
        </p:txBody>
      </p:sp>
      <p:pic>
        <p:nvPicPr>
          <p:cNvPr id="4098" name="Picture 2" descr="C:\Users\skayterjke\Desktop\през\images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3933056"/>
            <a:ext cx="2884032" cy="216024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28887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3040" y="1196752"/>
            <a:ext cx="6196405" cy="4526317"/>
          </a:xfrm>
        </p:spPr>
        <p:txBody>
          <a:bodyPr/>
          <a:lstStyle/>
          <a:p>
            <a:pPr marL="0" indent="0">
              <a:buNone/>
            </a:pPr>
            <a:r>
              <a:rPr lang="ru-RU" b="1" dirty="0"/>
              <a:t>НЕ РАЗРЕШАЙТЕ</a:t>
            </a:r>
            <a:r>
              <a:rPr lang="ru-RU" dirty="0"/>
              <a:t> маленькому ребенку включать самостоятельно телевизор, компьютер, другую бытовую технику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b="1" dirty="0"/>
              <a:t>НЕ ОСТАВЛЯЙТЕ</a:t>
            </a:r>
            <a:r>
              <a:rPr lang="ru-RU" dirty="0"/>
              <a:t> включенными в сеть строительные инструменты (дрели, пилы и т.д.).</a:t>
            </a:r>
          </a:p>
          <a:p>
            <a:endParaRPr lang="ru-RU" dirty="0"/>
          </a:p>
        </p:txBody>
      </p:sp>
      <p:pic>
        <p:nvPicPr>
          <p:cNvPr id="1026" name="Picture 2" descr="C:\Users\skayterjke\Desktop\през\загружено (17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3921473"/>
            <a:ext cx="3168352" cy="210839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39166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47664" y="1124744"/>
            <a:ext cx="6196405" cy="3603812"/>
          </a:xfrm>
        </p:spPr>
        <p:txBody>
          <a:bodyPr/>
          <a:lstStyle/>
          <a:p>
            <a:pPr marL="0" indent="0">
              <a:buNone/>
            </a:pPr>
            <a:r>
              <a:rPr lang="ru-RU" b="1" dirty="0"/>
              <a:t>СЛЕДИТЕ</a:t>
            </a:r>
            <a:r>
              <a:rPr lang="ru-RU" dirty="0"/>
              <a:t>, чтобы в квартире (доме) все бытовые приборы находились в исправном состоянии, электросеть не была перегружена, сетевые фильтры (удлинители) были без повреждений и не были протянуты через всю комнату (т.е. по ним никто не должен ходить, переступать через них и т.п.).</a:t>
            </a:r>
          </a:p>
        </p:txBody>
      </p:sp>
      <p:pic>
        <p:nvPicPr>
          <p:cNvPr id="5122" name="Picture 2" descr="C:\Users\skayterjke\Desktop\през\images (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4233178"/>
            <a:ext cx="2800350" cy="1628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892505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980728"/>
            <a:ext cx="6768752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/>
              <a:t>Если все-таки оставили, то на видном месте напишите номера телефонов, по которым ребенок может быстро связаться (ваша работа, мобильный, милиция, скорая помощь, пожарная охрана, </a:t>
            </a:r>
            <a:r>
              <a:rPr lang="ru-RU" sz="3200" dirty="0" smtClean="0"/>
              <a:t>соседи).</a:t>
            </a:r>
            <a:endParaRPr lang="ru-RU" sz="3200" dirty="0"/>
          </a:p>
        </p:txBody>
      </p:sp>
      <p:pic>
        <p:nvPicPr>
          <p:cNvPr id="4098" name="Picture 2" descr="C:\Users\skayterjke\Desktop\през\загружено (19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4106991"/>
            <a:ext cx="2324100" cy="1971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skayterjke\Desktop\през\загружено (20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9067" y="4437112"/>
            <a:ext cx="2197916" cy="1555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876760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112</TotalTime>
  <Words>196</Words>
  <Application>Microsoft Office PowerPoint</Application>
  <PresentationFormat>Экран (4:3)</PresentationFormat>
  <Paragraphs>18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Кнопка</vt:lpstr>
      <vt:lpstr>Памятка для родителей</vt:lpstr>
      <vt:lpstr>Презентация PowerPoint</vt:lpstr>
      <vt:lpstr>УБЕРЕЧЬ детей от несчастья поможет выполнение простых правил: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Берегите своих детей!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Памятка для родителей</dc:title>
  <dc:creator>skayterjke</dc:creator>
  <cp:lastModifiedBy>skayterjke</cp:lastModifiedBy>
  <cp:revision>9</cp:revision>
  <dcterms:created xsi:type="dcterms:W3CDTF">2018-12-20T01:45:46Z</dcterms:created>
  <dcterms:modified xsi:type="dcterms:W3CDTF">2018-12-20T07:14:00Z</dcterms:modified>
</cp:coreProperties>
</file>